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8"/>
  </p:notesMasterIdLst>
  <p:handoutMasterIdLst>
    <p:handoutMasterId r:id="rId9"/>
  </p:handoutMasterIdLst>
  <p:sldIdLst>
    <p:sldId id="280" r:id="rId2"/>
    <p:sldId id="319" r:id="rId3"/>
    <p:sldId id="304" r:id="rId4"/>
    <p:sldId id="320" r:id="rId5"/>
    <p:sldId id="318" r:id="rId6"/>
    <p:sldId id="301" r:id="rId7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4C5E"/>
    <a:srgbClr val="6BAA75"/>
    <a:srgbClr val="545454"/>
    <a:srgbClr val="DFCC74"/>
    <a:srgbClr val="75485E"/>
    <a:srgbClr val="CB904D"/>
    <a:srgbClr val="4D7EA8"/>
    <a:srgbClr val="01295F"/>
    <a:srgbClr val="54414E"/>
    <a:srgbClr val="C5E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43540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When projects run over several years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38387-3ADA-0942-9F96-B120DB1B0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Present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7664D-2197-D043-8536-F1FA10C499C1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Some projects can be quite large and take several years to complete</a:t>
            </a:r>
          </a:p>
          <a:p>
            <a:r>
              <a:rPr lang="en-US" dirty="0"/>
              <a:t>Company may borrow money to fund the project and will pay interest</a:t>
            </a:r>
          </a:p>
          <a:p>
            <a:r>
              <a:rPr lang="en-US" dirty="0"/>
              <a:t>If not borrowing money, will tie up company funds for the project (money will not be earning interest)</a:t>
            </a:r>
          </a:p>
        </p:txBody>
      </p:sp>
    </p:spTree>
    <p:extLst>
      <p:ext uri="{BB962C8B-B14F-4D97-AF65-F5344CB8AC3E}">
        <p14:creationId xmlns:p14="http://schemas.microsoft.com/office/powerpoint/2010/main" val="188780138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B49A0-9EA8-434E-9CEF-41E9AA62E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Radio station example (again)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34785E-40FD-974B-937E-B82CE1F4F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0464" y="2620962"/>
            <a:ext cx="9525000" cy="9309100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C10A901E-5BE6-8A4D-A948-0E2C1021A436}"/>
              </a:ext>
            </a:extLst>
          </p:cNvPr>
          <p:cNvSpPr/>
          <p:nvPr/>
        </p:nvSpPr>
        <p:spPr>
          <a:xfrm>
            <a:off x="11704638" y="2620962"/>
            <a:ext cx="1295399" cy="9309100"/>
          </a:xfrm>
          <a:prstGeom prst="rightBrace">
            <a:avLst>
              <a:gd name="adj1" fmla="val 34748"/>
              <a:gd name="adj2" fmla="val 50000"/>
            </a:avLst>
          </a:prstGeom>
          <a:noFill/>
          <a:ln w="3492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9B100D-9CAB-7D46-ADDF-3680A4CA824F}"/>
              </a:ext>
            </a:extLst>
          </p:cNvPr>
          <p:cNvSpPr txBox="1"/>
          <p:nvPr/>
        </p:nvSpPr>
        <p:spPr>
          <a:xfrm>
            <a:off x="13762037" y="4959493"/>
            <a:ext cx="8234364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Implementation cost of $1M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Results in additional advertising revenue of $4M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No ongoing additional costs related to the project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No software purchase</a:t>
            </a:r>
          </a:p>
          <a:p>
            <a:pPr marL="1406525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No new employees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Finance dept sets the risk-adjusted return at 12%</a:t>
            </a:r>
          </a:p>
        </p:txBody>
      </p:sp>
    </p:spTree>
    <p:extLst>
      <p:ext uri="{BB962C8B-B14F-4D97-AF65-F5344CB8AC3E}">
        <p14:creationId xmlns:p14="http://schemas.microsoft.com/office/powerpoint/2010/main" val="10050486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8600-D947-6149-9167-9DE4AB0E7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present value calculation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15A584-F643-054A-9EBC-9B4D7D07156D}"/>
              </a:ext>
            </a:extLst>
          </p:cNvPr>
          <p:cNvSpPr txBox="1"/>
          <p:nvPr/>
        </p:nvSpPr>
        <p:spPr>
          <a:xfrm>
            <a:off x="2522538" y="5211762"/>
            <a:ext cx="183642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NPV = Implementation Costs + Annual Cash Flow / Return Requirement</a:t>
            </a:r>
          </a:p>
          <a:p>
            <a:endParaRPr lang="en-US" sz="4400" dirty="0"/>
          </a:p>
          <a:p>
            <a:r>
              <a:rPr lang="en-US" sz="4400" dirty="0"/>
              <a:t>NPV = -1,000,000 + (4,000,000 / 0.12) = 32,300,000</a:t>
            </a:r>
          </a:p>
          <a:p>
            <a:endParaRPr lang="en-US" sz="4400" dirty="0"/>
          </a:p>
          <a:p>
            <a:r>
              <a:rPr lang="en-US" sz="4400" dirty="0"/>
              <a:t>We’ve assumed that the $4M is an endless annuity (this could be argued)</a:t>
            </a:r>
          </a:p>
        </p:txBody>
      </p:sp>
    </p:spTree>
    <p:extLst>
      <p:ext uri="{BB962C8B-B14F-4D97-AF65-F5344CB8AC3E}">
        <p14:creationId xmlns:p14="http://schemas.microsoft.com/office/powerpoint/2010/main" val="1207641106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9A3D1F-F699-E64A-8DF2-D2469B934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6038"/>
            <a:ext cx="23409275" cy="15545787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655637" y="6091105"/>
            <a:ext cx="8686800" cy="6512057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Brief discussion of NPV with a simple application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Will leave more advanced discussion for your finance course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35031</TotalTime>
  <Words>163</Words>
  <Application>Microsoft Macintosh PowerPoint</Application>
  <PresentationFormat>Custom</PresentationFormat>
  <Paragraphs>25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ＭＳ Ｐゴシック</vt:lpstr>
      <vt:lpstr>Arial</vt:lpstr>
      <vt:lpstr>Calibri</vt:lpstr>
      <vt:lpstr>Online Programs Template White[1]</vt:lpstr>
      <vt:lpstr>PowerPoint Presentation</vt:lpstr>
      <vt:lpstr>Net Present Value</vt:lpstr>
      <vt:lpstr>Radio station example (again)</vt:lpstr>
      <vt:lpstr>Net present value calculation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527</cp:revision>
  <dcterms:created xsi:type="dcterms:W3CDTF">2007-05-02T01:14:38Z</dcterms:created>
  <dcterms:modified xsi:type="dcterms:W3CDTF">2019-08-07T16:27:42Z</dcterms:modified>
</cp:coreProperties>
</file>

<file path=docProps/thumbnail.jpeg>
</file>